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61261217_2-kartinkin-net-p-fon-dlya-didakticheskoi-igri-krasivo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Мини-музей «Коллекции»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«Любимые игрушки наших родителей»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450057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Воспитатели: Подвальных О.Н.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Черепанова Е.Н.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1661261217_2-kartinkin-net-p-fon-dlya-didakticheskoi-igri-krasivo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MG_20250123_13262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2000240"/>
            <a:ext cx="7786742" cy="3414721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Наш мини-музей коллекций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61261217_2-kartinkin-net-p-fon-dlya-didakticheskoi-igri-krasivo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мини-музея: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857224" y="1428736"/>
            <a:ext cx="7572428" cy="4697427"/>
          </a:xfrm>
        </p:spPr>
        <p:txBody>
          <a:bodyPr anchor="ctr">
            <a:normAutofit lnSpcReduction="1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Познакомить детей с разнообразием игрушек, которые были популярны у предыдущих поколений;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Показать, как менялись игрушки на протяжении времени;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Воспитывать уважение к истории и культуре предыдущих поколений.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61261217_2-kartinkin-net-p-fon-dlya-didakticheskoi-igri-krasivo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 мини-музея: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857224" y="1428736"/>
            <a:ext cx="7572428" cy="4697427"/>
          </a:xfrm>
        </p:spPr>
        <p:txBody>
          <a:bodyPr anchor="ctr">
            <a:normAutofit lnSpcReduction="1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Развивать у детей интерес к истории игрушек и их культурному значению;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Способствовать развитию речи и воображения детей через обсуждение и игры с экспонатами;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Формировать у детей уважение к наследию предыдущих поколений;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61261217_2-kartinkin-net-p-fon-dlya-didakticheskoi-igri-krasivo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Ожидаемый результат: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857224" y="1428736"/>
            <a:ext cx="7572428" cy="4697427"/>
          </a:xfrm>
        </p:spPr>
        <p:txBody>
          <a:bodyPr anchor="ctr">
            <a:normAutofit lnSpcReduction="1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Дети: Совершенствование знаний о разнообразии игрушек, популярных у предыдущих поколений; Проявление заинтересованности к истории и культуре предыдущих поколений.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Родители: Повышение вовлеченности в воспитательный процесс.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119</Words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Мини-музей «Коллекции» «Любимые игрушки наших родителей»</vt:lpstr>
      <vt:lpstr>Наш мини-музей коллекций</vt:lpstr>
      <vt:lpstr>Цель мини-музея:</vt:lpstr>
      <vt:lpstr>Задачи мини-музея:</vt:lpstr>
      <vt:lpstr>Ожидаемый результат: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Мини-музей «Коллекции» «Любимые игрушки наших родителей»</dc:title>
  <cp:lastModifiedBy>Admin</cp:lastModifiedBy>
  <cp:revision>4</cp:revision>
  <dcterms:modified xsi:type="dcterms:W3CDTF">2025-01-21T08:41:39Z</dcterms:modified>
</cp:coreProperties>
</file>