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997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555776" y="1556792"/>
            <a:ext cx="4824536" cy="24482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403648" y="2060848"/>
            <a:ext cx="68042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B0F0"/>
                </a:solidFill>
              </a:rPr>
              <a:t>МИНИ-МУЗЕЙ «СЕМЕЙНАЯ МАСТЕРСКАЯ»</a:t>
            </a:r>
          </a:p>
          <a:p>
            <a:pPr algn="ctr"/>
            <a:r>
              <a:rPr lang="ru-RU" sz="2800" b="1" dirty="0" smtClean="0">
                <a:solidFill>
                  <a:srgbClr val="00B0F0"/>
                </a:solidFill>
              </a:rPr>
              <a:t> 2 младшая группа «А»</a:t>
            </a:r>
            <a:endParaRPr lang="ru-RU" sz="2800" b="1" dirty="0">
              <a:solidFill>
                <a:srgbClr val="00B0F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11960" y="4005064"/>
            <a:ext cx="4248472" cy="1440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067944" y="4221088"/>
            <a:ext cx="3672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Воспитатели: Черепанова Е.Н.</a:t>
            </a:r>
          </a:p>
          <a:p>
            <a:pPr algn="r"/>
            <a:r>
              <a:rPr lang="ru-RU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     Подвальных О.Н.</a:t>
            </a:r>
            <a:endParaRPr lang="ru-RU" sz="20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997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987824" y="1700808"/>
            <a:ext cx="3960440" cy="324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907704" y="1268760"/>
            <a:ext cx="5688632" cy="41044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843808" y="1916832"/>
            <a:ext cx="25202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 smtClean="0"/>
              <a:t>ФОТО</a:t>
            </a:r>
            <a:endParaRPr lang="ru-RU" sz="7200" b="1" dirty="0"/>
          </a:p>
        </p:txBody>
      </p:sp>
      <p:pic>
        <p:nvPicPr>
          <p:cNvPr id="1026" name="Picture 2" descr="C:\Users\User\Downloads\IMG_20241025_17420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836712"/>
            <a:ext cx="6557120" cy="49178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997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979712" y="1484784"/>
            <a:ext cx="5472608" cy="39604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115616" y="1484784"/>
            <a:ext cx="66967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Цель мини-музея : </a:t>
            </a:r>
          </a:p>
          <a:p>
            <a:pPr algn="just"/>
            <a:r>
              <a:rPr lang="ru-RU" sz="2800" b="1" dirty="0" smtClean="0"/>
              <a:t>Формирование позитивного имиджа института семьи, повышение социально-творческой активности семьи через возрождение и развития семейных </a:t>
            </a:r>
          </a:p>
          <a:p>
            <a:pPr algn="just"/>
            <a:r>
              <a:rPr lang="ru-RU" sz="2800" b="1" dirty="0" smtClean="0"/>
              <a:t>традиций и духовных ценностей </a:t>
            </a:r>
          </a:p>
          <a:p>
            <a:pPr algn="just"/>
            <a:r>
              <a:rPr lang="ru-RU" sz="2800" b="1" dirty="0" smtClean="0"/>
              <a:t>посредством совместного творчества представителей разных поколений.</a:t>
            </a:r>
            <a:endParaRPr lang="ru-RU" sz="2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997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195736" y="1052736"/>
            <a:ext cx="4752528" cy="4536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71601" y="1124744"/>
            <a:ext cx="777686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Задачи:</a:t>
            </a:r>
          </a:p>
          <a:p>
            <a:pPr algn="just">
              <a:buFontTx/>
              <a:buChar char="-"/>
            </a:pPr>
            <a:r>
              <a:rPr lang="ru-RU" sz="2800" b="1" dirty="0" smtClean="0"/>
              <a:t> Содействие сплочению семьи и гармонизации </a:t>
            </a:r>
          </a:p>
          <a:p>
            <a:pPr algn="just"/>
            <a:r>
              <a:rPr lang="ru-RU" sz="2800" b="1" dirty="0" smtClean="0"/>
              <a:t>  внутрисемейных  отношений.</a:t>
            </a:r>
          </a:p>
          <a:p>
            <a:pPr algn="just">
              <a:buFontTx/>
              <a:buChar char="-"/>
            </a:pPr>
            <a:r>
              <a:rPr lang="ru-RU" sz="2800" b="1" dirty="0" smtClean="0"/>
              <a:t> Содействие повышению роли семейного </a:t>
            </a:r>
          </a:p>
          <a:p>
            <a:pPr algn="just"/>
            <a:r>
              <a:rPr lang="ru-RU" sz="2800" b="1" dirty="0" smtClean="0"/>
              <a:t>  творчества в эстетическом и нравственном </a:t>
            </a:r>
          </a:p>
          <a:p>
            <a:pPr algn="just"/>
            <a:r>
              <a:rPr lang="ru-RU" sz="2800" b="1" dirty="0" smtClean="0"/>
              <a:t>  воспитании подрастающего поколения.</a:t>
            </a:r>
          </a:p>
          <a:p>
            <a:pPr algn="just">
              <a:buFontTx/>
              <a:buChar char="-"/>
            </a:pPr>
            <a:r>
              <a:rPr lang="ru-RU" sz="2800" b="1" dirty="0" smtClean="0"/>
              <a:t> Воспитание бережного отношения к музейным </a:t>
            </a:r>
          </a:p>
          <a:p>
            <a:pPr algn="just"/>
            <a:r>
              <a:rPr lang="ru-RU" sz="2800" b="1" dirty="0" smtClean="0"/>
              <a:t>  предметам, как результату труда и творчества.</a:t>
            </a:r>
          </a:p>
          <a:p>
            <a:pPr>
              <a:buFontTx/>
              <a:buChar char="-"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997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979712" y="1412776"/>
            <a:ext cx="5472608" cy="4392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115616" y="1052736"/>
            <a:ext cx="712879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Ожидаемый результат:</a:t>
            </a:r>
          </a:p>
          <a:p>
            <a:pPr algn="just"/>
            <a:r>
              <a:rPr lang="ru-RU" sz="2800" b="1" dirty="0" smtClean="0"/>
              <a:t>Дети: совершенствование  навыков и умений декоративного, изобразительного, </a:t>
            </a:r>
          </a:p>
          <a:p>
            <a:pPr algn="just"/>
            <a:r>
              <a:rPr lang="ru-RU" sz="2800" b="1" dirty="0" smtClean="0"/>
              <a:t>конструктивного и оформительского творчества;  обогащение знаниями, необходимыми для  освоения всех образовательных областей.</a:t>
            </a:r>
          </a:p>
          <a:p>
            <a:pPr algn="just"/>
            <a:r>
              <a:rPr lang="ru-RU" sz="2800" b="1" dirty="0" smtClean="0"/>
              <a:t>Родители: повысится активность и </a:t>
            </a:r>
          </a:p>
          <a:p>
            <a:pPr algn="just"/>
            <a:r>
              <a:rPr lang="ru-RU" sz="2800" b="1" dirty="0" smtClean="0"/>
              <a:t>заинтересованность,  как участников </a:t>
            </a:r>
          </a:p>
          <a:p>
            <a:pPr algn="just"/>
            <a:r>
              <a:rPr lang="ru-RU" sz="2800" b="1" dirty="0" smtClean="0"/>
              <a:t>педагогического процесса.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134</Words>
  <Application>Microsoft Office PowerPoint</Application>
  <PresentationFormat>Экран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9</cp:revision>
  <dcterms:created xsi:type="dcterms:W3CDTF">2024-10-24T14:36:42Z</dcterms:created>
  <dcterms:modified xsi:type="dcterms:W3CDTF">2024-10-25T12:45:52Z</dcterms:modified>
</cp:coreProperties>
</file>